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304" r:id="rId6"/>
    <p:sldId id="312" r:id="rId7"/>
    <p:sldId id="318" r:id="rId8"/>
    <p:sldId id="313" r:id="rId9"/>
    <p:sldId id="319" r:id="rId10"/>
    <p:sldId id="314" r:id="rId11"/>
    <p:sldId id="320" r:id="rId12"/>
    <p:sldId id="315" r:id="rId13"/>
    <p:sldId id="321" r:id="rId14"/>
    <p:sldId id="316" r:id="rId15"/>
    <p:sldId id="307" r:id="rId16"/>
    <p:sldId id="322" r:id="rId17"/>
    <p:sldId id="317" r:id="rId18"/>
    <p:sldId id="259" r:id="rId19"/>
    <p:sldId id="311" r:id="rId20"/>
    <p:sldId id="289" r:id="rId21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9" autoAdjust="0"/>
    <p:restoredTop sz="91111" autoAdjust="0"/>
  </p:normalViewPr>
  <p:slideViewPr>
    <p:cSldViewPr snapToGrid="0">
      <p:cViewPr varScale="1">
        <p:scale>
          <a:sx n="75" d="100"/>
          <a:sy n="75" d="100"/>
        </p:scale>
        <p:origin x="1099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96" d="100"/>
          <a:sy n="96" d="100"/>
        </p:scale>
        <p:origin x="355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2A49F2-DCA8-4A46-ADCF-23885630188F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81CAF98-CF50-4B17-BCB3-5FDF5BD60297}">
      <dgm:prSet/>
      <dgm:spPr/>
      <dgm:t>
        <a:bodyPr/>
        <a:lstStyle/>
        <a:p>
          <a:r>
            <a:rPr lang="en-GB" dirty="0"/>
            <a:t>Looks good on phone, tablet, and computer</a:t>
          </a:r>
        </a:p>
      </dgm:t>
    </dgm:pt>
    <dgm:pt modelId="{666987A1-0AE5-4216-B07C-3C790881B348}" type="parTrans" cxnId="{487329EC-AFE9-43ED-AD27-566B32749303}">
      <dgm:prSet/>
      <dgm:spPr/>
      <dgm:t>
        <a:bodyPr/>
        <a:lstStyle/>
        <a:p>
          <a:endParaRPr lang="en-GB"/>
        </a:p>
      </dgm:t>
    </dgm:pt>
    <dgm:pt modelId="{AABA4B15-B2C0-473E-8E5B-91A40BD46FD2}" type="sibTrans" cxnId="{487329EC-AFE9-43ED-AD27-566B32749303}">
      <dgm:prSet/>
      <dgm:spPr/>
      <dgm:t>
        <a:bodyPr/>
        <a:lstStyle/>
        <a:p>
          <a:endParaRPr lang="en-GB"/>
        </a:p>
      </dgm:t>
    </dgm:pt>
    <dgm:pt modelId="{311A0531-4639-45FE-AFC1-D3C2FCC81CEB}" type="pres">
      <dgm:prSet presAssocID="{692A49F2-DCA8-4A46-ADCF-23885630188F}" presName="CompostProcess" presStyleCnt="0">
        <dgm:presLayoutVars>
          <dgm:dir/>
          <dgm:resizeHandles val="exact"/>
        </dgm:presLayoutVars>
      </dgm:prSet>
      <dgm:spPr/>
    </dgm:pt>
    <dgm:pt modelId="{10D39DCA-A591-4682-876E-6A64441FB711}" type="pres">
      <dgm:prSet presAssocID="{692A49F2-DCA8-4A46-ADCF-23885630188F}" presName="arrow" presStyleLbl="bgShp" presStyleIdx="0" presStyleCnt="1"/>
      <dgm:spPr/>
    </dgm:pt>
    <dgm:pt modelId="{17737A87-D23C-4288-979C-FC733E1753C4}" type="pres">
      <dgm:prSet presAssocID="{692A49F2-DCA8-4A46-ADCF-23885630188F}" presName="linearProcess" presStyleCnt="0"/>
      <dgm:spPr/>
    </dgm:pt>
    <dgm:pt modelId="{C954E75D-9030-4F35-B9F6-592836084893}" type="pres">
      <dgm:prSet presAssocID="{881CAF98-CF50-4B17-BCB3-5FDF5BD60297}" presName="textNode" presStyleLbl="node1" presStyleIdx="0" presStyleCnt="1" custScaleX="104173" custLinFactNeighborX="-4294" custLinFactNeighborY="-9486">
        <dgm:presLayoutVars>
          <dgm:bulletEnabled val="1"/>
        </dgm:presLayoutVars>
      </dgm:prSet>
      <dgm:spPr/>
    </dgm:pt>
  </dgm:ptLst>
  <dgm:cxnLst>
    <dgm:cxn modelId="{C1A76849-BA2B-4EBB-BDA8-7E504B20894B}" type="presOf" srcId="{692A49F2-DCA8-4A46-ADCF-23885630188F}" destId="{311A0531-4639-45FE-AFC1-D3C2FCC81CEB}" srcOrd="0" destOrd="0" presId="urn:microsoft.com/office/officeart/2005/8/layout/hProcess9"/>
    <dgm:cxn modelId="{487329EC-AFE9-43ED-AD27-566B32749303}" srcId="{692A49F2-DCA8-4A46-ADCF-23885630188F}" destId="{881CAF98-CF50-4B17-BCB3-5FDF5BD60297}" srcOrd="0" destOrd="0" parTransId="{666987A1-0AE5-4216-B07C-3C790881B348}" sibTransId="{AABA4B15-B2C0-473E-8E5B-91A40BD46FD2}"/>
    <dgm:cxn modelId="{6FE9FFF9-EFB3-495E-80B7-98E6A49D30F8}" type="presOf" srcId="{881CAF98-CF50-4B17-BCB3-5FDF5BD60297}" destId="{C954E75D-9030-4F35-B9F6-592836084893}" srcOrd="0" destOrd="0" presId="urn:microsoft.com/office/officeart/2005/8/layout/hProcess9"/>
    <dgm:cxn modelId="{05C4BE1C-056A-4E40-8028-BB0A9B5E01CF}" type="presParOf" srcId="{311A0531-4639-45FE-AFC1-D3C2FCC81CEB}" destId="{10D39DCA-A591-4682-876E-6A64441FB711}" srcOrd="0" destOrd="0" presId="urn:microsoft.com/office/officeart/2005/8/layout/hProcess9"/>
    <dgm:cxn modelId="{AC563165-8505-44A7-882A-9BE8B6652C62}" type="presParOf" srcId="{311A0531-4639-45FE-AFC1-D3C2FCC81CEB}" destId="{17737A87-D23C-4288-979C-FC733E1753C4}" srcOrd="1" destOrd="0" presId="urn:microsoft.com/office/officeart/2005/8/layout/hProcess9"/>
    <dgm:cxn modelId="{D4D7423A-6D8A-4478-8C6D-5D23F6149FD7}" type="presParOf" srcId="{17737A87-D23C-4288-979C-FC733E1753C4}" destId="{C954E75D-9030-4F35-B9F6-592836084893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D39DCA-A591-4682-876E-6A64441FB711}">
      <dsp:nvSpPr>
        <dsp:cNvPr id="0" name=""/>
        <dsp:cNvSpPr/>
      </dsp:nvSpPr>
      <dsp:spPr>
        <a:xfrm>
          <a:off x="425767" y="0"/>
          <a:ext cx="4825365" cy="1160206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54E75D-9030-4F35-B9F6-592836084893}">
      <dsp:nvSpPr>
        <dsp:cNvPr id="0" name=""/>
        <dsp:cNvSpPr/>
      </dsp:nvSpPr>
      <dsp:spPr>
        <a:xfrm>
          <a:off x="57872" y="304038"/>
          <a:ext cx="5137611" cy="4640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dirty="0"/>
            <a:t>Looks good on phone, tablet, and computer</a:t>
          </a:r>
        </a:p>
      </dsp:txBody>
      <dsp:txXfrm>
        <a:off x="80527" y="326693"/>
        <a:ext cx="5092301" cy="418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63C334-78CA-4E1A-9D54-3E3430963041}" type="datetime1">
              <a:rPr lang="en-GB" smtClean="0"/>
              <a:t>25/09/2025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4CC6D6D-E986-427F-AD9C-4E9408DDBE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38705E-AAE8-4335-B5A5-B8C4E9E55DA7}" type="datetime1">
              <a:rPr lang="en-GB" smtClean="0"/>
              <a:pPr/>
              <a:t>25/09/2025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15A580F-E35D-42E1-AF82-E41CC201EA91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100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6C9073-220A-A23A-11A5-6AABDC3B5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376840-BE2C-24C4-7AEF-5505B70919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7C1C6-70F3-AF1C-FC52-563FD22E02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F0632-0693-DC43-F94F-42F5C27196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115A580F-E35D-42E1-AF82-E41CC201EA9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60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EB4EE6E-C0DF-4EB1-8875-16F6BF599544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572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E6F4A46A-06E0-4B10-B874-2B434C3E2E6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53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4000" noProof="0">
                <a:solidFill>
                  <a:schemeClr val="bg1"/>
                </a:solidFill>
              </a:rPr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rtlCol="0"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GB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 rtl="0"/>
            <a:r>
              <a:rPr lang="en-GB" noProof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DE330D17-32E5-404A-9262-6A998ABC0878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rtlCol="0"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A53D7EE4-1EDB-42FD-B6B7-A82C9F31F0F4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GB" sz="4000" noProof="0"/>
              <a:t>Click to edit Master title style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E30AF5A0-43BB-4336-8627-9123B9144D80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rtlCol="0"/>
          <a:lstStyle/>
          <a:p>
            <a:pPr rtl="0"/>
            <a:fld id="{A53D7EE4-1EDB-42FD-B6B7-A82C9F31F0F4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/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 rtlCol="0"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sz="1800" noProof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rtl="0"/>
            <a:fld id="{A2AE2B76-F97F-4BE2-8670-72276A5F21A5}" type="slidenum">
              <a:rPr lang="en-GB" noProof="0" smtClean="0"/>
              <a:pPr/>
              <a:t>‹#›</a:t>
            </a:fld>
            <a:endParaRPr lang="en-GB" noProof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en-GB" noProof="0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0303F77D-1BEF-481A-B8C1-15974ED46EB7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2/11/20XX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pPr rtl="0"/>
            <a:fld id="{C3DB2ADC-AF19-4574-8C10-79B5B04FCA2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908651"/>
            <a:ext cx="5083277" cy="3640345"/>
          </a:xfrm>
        </p:spPr>
        <p:txBody>
          <a:bodyPr rtlCol="0">
            <a:normAutofit fontScale="90000"/>
          </a:bodyPr>
          <a:lstStyle/>
          <a:p>
            <a:r>
              <a:rPr lang="en-US" b="1">
                <a:highlight>
                  <a:srgbClr val="808080"/>
                </a:highlight>
              </a:rPr>
              <a:t>Human computer</a:t>
            </a:r>
            <a:br>
              <a:rPr lang="en-US" b="1">
                <a:highlight>
                  <a:srgbClr val="808080"/>
                </a:highlight>
              </a:rPr>
            </a:br>
            <a:br>
              <a:rPr lang="en-US" b="1">
                <a:highlight>
                  <a:srgbClr val="808080"/>
                </a:highlight>
              </a:rPr>
            </a:br>
            <a:r>
              <a:rPr lang="en-US" b="1">
                <a:highlight>
                  <a:srgbClr val="808080"/>
                </a:highlight>
              </a:rPr>
              <a:t> interaction and</a:t>
            </a:r>
            <a:br>
              <a:rPr lang="en-US" b="1">
                <a:highlight>
                  <a:srgbClr val="808080"/>
                </a:highlight>
              </a:rPr>
            </a:br>
            <a:br>
              <a:rPr lang="en-US" b="1">
                <a:highlight>
                  <a:srgbClr val="808080"/>
                </a:highlight>
              </a:rPr>
            </a:br>
            <a:r>
              <a:rPr lang="en-US" b="1">
                <a:highlight>
                  <a:srgbClr val="808080"/>
                </a:highlight>
              </a:rPr>
              <a:t> communication</a:t>
            </a:r>
            <a:br>
              <a:rPr lang="en-GB" b="1">
                <a:highlight>
                  <a:srgbClr val="808080"/>
                </a:highlight>
              </a:rPr>
            </a:br>
            <a:endParaRPr lang="en-GB" b="1" dirty="0">
              <a:highlight>
                <a:srgbClr val="808080"/>
              </a:highlight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586" y="5172273"/>
            <a:ext cx="3380437" cy="570748"/>
          </a:xfrm>
        </p:spPr>
        <p:txBody>
          <a:bodyPr rtlCol="0">
            <a:normAutofit/>
          </a:bodyPr>
          <a:lstStyle/>
          <a:p>
            <a:pPr rtl="0"/>
            <a:r>
              <a:rPr lang="en-GB"/>
              <a:t>MD MAMUN</a:t>
            </a:r>
            <a:endParaRPr lang="en-GB" dirty="0"/>
          </a:p>
        </p:txBody>
      </p:sp>
      <p:pic>
        <p:nvPicPr>
          <p:cNvPr id="1026" name="Picture 2" descr="8 Reasons Why No One Is Visiting Your Website - The Visual Communication Guy">
            <a:extLst>
              <a:ext uri="{FF2B5EF4-FFF2-40B4-BE49-F238E27FC236}">
                <a16:creationId xmlns:a16="http://schemas.microsoft.com/office/drawing/2014/main" id="{E130C8F9-A814-4F6B-2B7D-2623A5B1CD86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r="7120"/>
          <a:stretch>
            <a:fillRect/>
          </a:stretch>
        </p:blipFill>
        <p:spPr bwMode="auto">
          <a:xfrm>
            <a:off x="4876157" y="-157316"/>
            <a:ext cx="7315841" cy="701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5362E-DAC0-1C7C-5767-43C10F9FE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BE10D4-5003-C8F6-CB03-A3F2540824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BF003-64FB-7A8E-25A6-43ECDD1B2A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3B9F51-39B4-2FC4-4CEA-F27375438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2921EB9-2195-BE42-1343-ECCB1B610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4CB716-7E00-47C8-A990-0BD8BA7F0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10</a:t>
            </a:fld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2F133A-C371-24CA-F130-E50B9460F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525"/>
            <a:ext cx="11704320" cy="65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06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8C2B3-9B8C-4E96-B1AF-F26445698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2C52E5-49CA-9CAD-1F72-BF2F8DCD0F5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06371" y="-106045"/>
            <a:ext cx="4876799" cy="6858000"/>
          </a:xfrm>
        </p:spPr>
        <p:txBody>
          <a:bodyPr/>
          <a:lstStyle/>
          <a:p>
            <a:r>
              <a:rPr lang="en-GB" sz="2800" b="1" dirty="0">
                <a:highlight>
                  <a:srgbClr val="C0C0C0"/>
                </a:highlight>
              </a:rPr>
              <a:t>Slow performance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206F1-BEB2-D553-B08D-2CA7A3F829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1E101-BF40-9B86-67A9-0C04007A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5735A35-4739-BF8C-640F-6C0C6B863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D9261-6B72-9A77-F810-D48DB8BF9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11</a:t>
            </a:fld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8F2FC6-6A4B-9DB6-58F0-D1C766325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594360"/>
            <a:ext cx="11780520" cy="626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99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C4CFC-E8FB-2745-083C-E4DC095E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778" y="-34796"/>
            <a:ext cx="6819902" cy="1652590"/>
          </a:xfrm>
        </p:spPr>
        <p:txBody>
          <a:bodyPr/>
          <a:lstStyle/>
          <a:p>
            <a:r>
              <a:rPr lang="en-GB" b="1" dirty="0"/>
              <a:t>Cluttered Screen </a:t>
            </a:r>
            <a:endParaRPr lang="en-GB" sz="24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E4B32-83FC-7416-CB07-0235B44EE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D2CA355-DDE8-CB9B-9F51-1C70DB86E06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D4D4FED-4ED5-31C5-E9BE-37DF6C7406C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625C5-D228-7867-B915-F85E9EAED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168502-56A9-9A8A-73AC-E15D70A33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7AC139-A439-5970-5290-BD194AFF9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53D7EE4-1EDB-42FD-B6B7-A82C9F31F0F4}" type="slidenum">
              <a:rPr lang="en-GB" noProof="0" smtClean="0"/>
              <a:t>12</a:t>
            </a:fld>
            <a:endParaRPr lang="en-GB" noProof="0"/>
          </a:p>
        </p:txBody>
      </p:sp>
      <p:pic>
        <p:nvPicPr>
          <p:cNvPr id="2052" name="Picture 4" descr="bella de soto bad website design">
            <a:extLst>
              <a:ext uri="{FF2B5EF4-FFF2-40B4-BE49-F238E27FC236}">
                <a16:creationId xmlns:a16="http://schemas.microsoft.com/office/drawing/2014/main" id="{5AB5282A-FB6E-913B-282F-5036F5292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21" y="904730"/>
            <a:ext cx="12192000" cy="595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3048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3C1F9-28CA-545B-5371-4E2DEF110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B4B17-59D1-EDB9-1FB5-5DE454611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CA28A22-C67E-2EDB-EF82-0225595C45E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DB18FE-9BF3-5C2D-151C-70197A12EA4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AC51D-FC7C-B0D0-109C-CC07167E2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1C2693E-A2B3-2179-89F5-E8EA0F5BE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4C6E1C2-4334-9BCF-0177-65DE54A7C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53D7EE4-1EDB-42FD-B6B7-A82C9F31F0F4}" type="slidenum">
              <a:rPr lang="en-GB" noProof="0" smtClean="0"/>
              <a:t>13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22DE7D-68E5-3971-E619-E59AC3659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830354"/>
            <a:ext cx="10997006" cy="55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406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FDB5D-4C18-7D4F-CE29-5D826C34A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1644" y="0"/>
            <a:ext cx="6134101" cy="1652590"/>
          </a:xfrm>
        </p:spPr>
        <p:txBody>
          <a:bodyPr/>
          <a:lstStyle/>
          <a:p>
            <a:r>
              <a:rPr lang="en-GB" b="1" dirty="0">
                <a:highlight>
                  <a:srgbClr val="C0C0C0"/>
                </a:highlight>
              </a:rPr>
              <a:t>Unclear icons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DBE1F-68BC-9733-B207-EE2E8A12F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EA0029A-DC8C-9AA4-BEE8-7BF53331D7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5F5C485-3A1E-5EFF-FC46-D0C43D0AC6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933AB5-011A-1824-2FE8-6D24739B1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C35515-5F30-18A3-437C-4DEBE5017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95556D-AEE7-F980-9F26-6AEFF7209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53D7EE4-1EDB-42FD-B6B7-A82C9F31F0F4}" type="slidenum">
              <a:rPr lang="en-GB" noProof="0" smtClean="0"/>
              <a:t>14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CF174C-C141-B332-93AB-80AD540C0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14" y="745644"/>
            <a:ext cx="11303152" cy="541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37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5471" y="871758"/>
            <a:ext cx="6096072" cy="3871143"/>
          </a:xfrm>
        </p:spPr>
        <p:txBody>
          <a:bodyPr rtlCol="0"/>
          <a:lstStyle/>
          <a:p>
            <a:r>
              <a:rPr lang="en-GB" dirty="0"/>
              <a:t>        </a:t>
            </a:r>
            <a:r>
              <a:rPr lang="en-GB" b="1" dirty="0">
                <a:solidFill>
                  <a:schemeClr val="accent1"/>
                </a:solidFill>
              </a:rPr>
              <a:t>Responsive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</a:t>
            </a:r>
            <a:br>
              <a:rPr lang="en-GB" dirty="0"/>
            </a:br>
            <a:endParaRPr lang="en-GB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CF2FDAB6-1E1B-B169-E2A7-EC75A5E881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7048745"/>
              </p:ext>
            </p:extLst>
          </p:nvPr>
        </p:nvGraphicFramePr>
        <p:xfrm>
          <a:off x="320777" y="2192594"/>
          <a:ext cx="5676900" cy="11602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D236FE-D5E1-5545-9D48-FA6F4FB0541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02961" y="0"/>
            <a:ext cx="6289040" cy="68580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3074" name="Picture 2" descr="ESPNcricinfo Raises The Game with Relaunched Website and App - ESPN Press  Room U.S.">
            <a:extLst>
              <a:ext uri="{FF2B5EF4-FFF2-40B4-BE49-F238E27FC236}">
                <a16:creationId xmlns:a16="http://schemas.microsoft.com/office/drawing/2014/main" id="{1A1E2124-57C0-1C52-81AD-FF405E8DD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-577645"/>
            <a:ext cx="5676900" cy="670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328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6E36B-D7CE-D3D3-59AA-5B773340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0C50A3-851B-0399-9842-E169D7E84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495" y="157335"/>
            <a:ext cx="6257926" cy="1773893"/>
          </a:xfrm>
        </p:spPr>
        <p:txBody>
          <a:bodyPr>
            <a:normAutofit/>
          </a:bodyPr>
          <a:lstStyle/>
          <a:p>
            <a:r>
              <a:rPr lang="en-GB" sz="4000" b="1" dirty="0">
                <a:highlight>
                  <a:srgbClr val="C0C0C0"/>
                </a:highlight>
              </a:rPr>
              <a:t>Button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D20FEBA-32CE-D2C4-B87C-471B64EBE9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0D9BB68-927F-0880-5BC2-5021FFE649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F113EC-C509-7C50-32F0-9F8201464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1019DC-8FBA-4770-0D4C-3FF8BE3CF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5B51A3E-81EC-F978-8CA5-04EA89E1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A53D7EE4-1EDB-42FD-B6B7-A82C9F31F0F4}" type="slidenum">
              <a:rPr lang="en-GB" noProof="0" smtClean="0"/>
              <a:t>16</a:t>
            </a:fld>
            <a:endParaRPr lang="en-GB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79F643-FE64-036D-27D0-54B996B1B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49" y="904730"/>
            <a:ext cx="11511279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22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close up of a slice of a tree, showing the rings">
            <a:extLst>
              <a:ext uri="{FF2B5EF4-FFF2-40B4-BE49-F238E27FC236}">
                <a16:creationId xmlns:a16="http://schemas.microsoft.com/office/drawing/2014/main" id="{DF38965B-ECCE-431F-9B6C-E1F3E5B2D1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70" name="Title 69">
            <a:extLst>
              <a:ext uri="{FF2B5EF4-FFF2-40B4-BE49-F238E27FC236}">
                <a16:creationId xmlns:a16="http://schemas.microsoft.com/office/drawing/2014/main" id="{1272E09B-CE1D-409C-82FE-09F0399EB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4" y="2240279"/>
            <a:ext cx="8083176" cy="2235200"/>
          </a:xfrm>
        </p:spPr>
        <p:txBody>
          <a:bodyPr rtlCol="0"/>
          <a:lstStyle/>
          <a:p>
            <a:r>
              <a:rPr lang="en-GB" b="1" dirty="0">
                <a:highlight>
                  <a:srgbClr val="808000"/>
                </a:highlight>
              </a:rPr>
              <a:t>Don’t make me think.</a:t>
            </a:r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62585D30-EF48-420E-A2D2-902C30D25F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V="1">
            <a:off x="6347533" y="6857999"/>
            <a:ext cx="4767508" cy="45719"/>
          </a:xfrm>
        </p:spPr>
        <p:txBody>
          <a:bodyPr rtlCol="0">
            <a:normAutofit fontScale="25000" lnSpcReduction="20000"/>
          </a:bodyPr>
          <a:lstStyle/>
          <a:p>
            <a:pPr rtl="0"/>
            <a:endParaRPr lang="en-GB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582B53E-E7E3-488F-97E4-937DDD307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76F6055-15A8-4B4C-8A80-8D21A91E5C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rtlCol="0"/>
          <a:lstStyle/>
          <a:p>
            <a:pPr rtl="0"/>
            <a:endParaRPr lang="en-GB" dirty="0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1E895843-157C-4992-8BC1-1CB6E4439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rtlCol="0"/>
          <a:lstStyle/>
          <a:p>
            <a:pPr rtl="0"/>
            <a:fld id="{A2AE2B76-F97F-4BE2-8670-72276A5F21A5}" type="slidenum">
              <a:rPr lang="en-GB" smtClean="0"/>
              <a:pPr rtl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3309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A17BE-9239-FB6B-2185-3A3D798CD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ED92016-3615-3CF8-77B6-371DF55A3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908651"/>
            <a:ext cx="5083277" cy="3640345"/>
          </a:xfrm>
        </p:spPr>
        <p:txBody>
          <a:bodyPr rtlCol="0">
            <a:normAutofit/>
          </a:bodyPr>
          <a:lstStyle/>
          <a:p>
            <a:endParaRPr lang="en-GB" b="1" dirty="0">
              <a:highlight>
                <a:srgbClr val="808080"/>
              </a:highlight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7D1853F-DC74-0465-7CE6-F291053288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586" y="5172273"/>
            <a:ext cx="3380437" cy="570748"/>
          </a:xfrm>
        </p:spPr>
        <p:txBody>
          <a:bodyPr rtlCol="0">
            <a:normAutofit/>
          </a:bodyPr>
          <a:lstStyle/>
          <a:p>
            <a:pPr rtl="0"/>
            <a:r>
              <a:rPr lang="en-GB"/>
              <a:t>MD MAMUN</a:t>
            </a:r>
            <a:endParaRPr lang="en-GB" dirty="0"/>
          </a:p>
        </p:txBody>
      </p:sp>
      <p:pic>
        <p:nvPicPr>
          <p:cNvPr id="1026" name="Picture 2" descr="8 Reasons Why No One Is Visiting Your Website - The Visual Communication Guy">
            <a:extLst>
              <a:ext uri="{FF2B5EF4-FFF2-40B4-BE49-F238E27FC236}">
                <a16:creationId xmlns:a16="http://schemas.microsoft.com/office/drawing/2014/main" id="{2906DBAA-22D1-28AB-3D42-336A5BC27085}"/>
              </a:ext>
            </a:extLst>
          </p:cNvPr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r="7120"/>
          <a:stretch>
            <a:fillRect/>
          </a:stretch>
        </p:blipFill>
        <p:spPr bwMode="auto">
          <a:xfrm>
            <a:off x="4876157" y="-157316"/>
            <a:ext cx="7315841" cy="701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693532-264A-3138-B55D-0D861A316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199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74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03D87-20EF-9950-C6A6-A1C02F18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ACA70D-49A0-C4A8-675F-F054861C38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07864" y="-136525"/>
            <a:ext cx="4876799" cy="6858000"/>
          </a:xfrm>
        </p:spPr>
        <p:txBody>
          <a:bodyPr/>
          <a:lstStyle/>
          <a:p>
            <a:r>
              <a:rPr lang="en-GB" sz="3200" b="1" dirty="0">
                <a:highlight>
                  <a:srgbClr val="C0C0C0"/>
                </a:highlight>
              </a:rPr>
              <a:t>Confusing navigation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5D6B678-1C50-CA1E-5E99-FB688C8A0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610236"/>
            <a:ext cx="6005512" cy="611124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6ED77-CAC6-E870-E1E9-D7D059E94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08FEF08-2776-2CCA-5B05-5FF6E23F17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CE8479-AA7D-0CF7-8802-F54BE33CE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3</a:t>
            </a:fld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106C95-52AE-EBDC-9F42-F490F578D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6760"/>
            <a:ext cx="6096000" cy="611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566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DE065-5A6E-FAFA-24C8-2D34ABF9E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5B50EE-333C-1A0A-D943-563EEBCA8E7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1279" y="0"/>
            <a:ext cx="4876799" cy="6858000"/>
          </a:xfrm>
        </p:spPr>
        <p:txBody>
          <a:bodyPr/>
          <a:lstStyle/>
          <a:p>
            <a:r>
              <a:rPr lang="en-GB" sz="2400" b="1" dirty="0"/>
              <a:t>Simple and clear navigation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F9CBC-C492-94F3-DA5D-63C4DE0B4A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97DB88-E22C-E6EE-E86A-F6738DB95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4A498EE-322D-2670-1A6B-1201EC5E7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ACC60-1C67-8EF2-F600-8F1D8AAE4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4</a:t>
            </a:fld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BA8304-629E-5338-F9A3-1BB5A4341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" y="731520"/>
            <a:ext cx="11597640" cy="58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8C7D7-1DCA-44FC-1709-1A5420878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4322F6-E88A-3D36-91D0-61EC6F3BDCD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53716" y="60704"/>
            <a:ext cx="7000691" cy="6675632"/>
          </a:xfrm>
        </p:spPr>
        <p:txBody>
          <a:bodyPr/>
          <a:lstStyle/>
          <a:p>
            <a:r>
              <a:rPr lang="en-GB" sz="2400" b="1" dirty="0">
                <a:highlight>
                  <a:srgbClr val="C0C0C0"/>
                </a:highlight>
              </a:rPr>
              <a:t>Inconsistent design </a:t>
            </a:r>
            <a:r>
              <a:rPr lang="en-GB" dirty="0"/>
              <a:t>– </a:t>
            </a:r>
            <a:r>
              <a:rPr lang="en-GB" b="1" dirty="0" err="1">
                <a:highlight>
                  <a:srgbClr val="FFFF00"/>
                </a:highlight>
              </a:rPr>
              <a:t>Rendom</a:t>
            </a:r>
            <a:r>
              <a:rPr lang="en-GB" b="1" dirty="0">
                <a:highlight>
                  <a:srgbClr val="FFFF00"/>
                </a:highlight>
              </a:rPr>
              <a:t> </a:t>
            </a:r>
            <a:r>
              <a:rPr lang="en-GB" b="1" dirty="0" err="1">
                <a:highlight>
                  <a:srgbClr val="FFFF00"/>
                </a:highlight>
              </a:rPr>
              <a:t>color</a:t>
            </a:r>
            <a:r>
              <a:rPr lang="en-GB" b="1" dirty="0">
                <a:highlight>
                  <a:srgbClr val="FFFF00"/>
                </a:highlight>
              </a:rPr>
              <a:t>, fonts, and layouts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EBD6F1-EC44-D76D-ADE3-5140D56F0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826D8-B0A5-674A-528F-F37EB1752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E48ACA7-BCA7-8951-2D05-C7D64528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7FA0ED-DC85-25BE-998F-59A0B340F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5</a:t>
            </a:fld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CBDBE1-6F5D-7A76-33CC-8351E7BDF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22704"/>
            <a:ext cx="11146125" cy="591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712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A4E9F-7265-1F5E-29B9-F83FDFD33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7909BC-0CB4-FE35-08B3-D6F5E298BDC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354105" y="0"/>
            <a:ext cx="4876799" cy="6858000"/>
          </a:xfrm>
        </p:spPr>
        <p:txBody>
          <a:bodyPr/>
          <a:lstStyle/>
          <a:p>
            <a:r>
              <a:rPr lang="en-GB" sz="2800" b="1" dirty="0">
                <a:highlight>
                  <a:srgbClr val="C0C0C0"/>
                </a:highlight>
              </a:rPr>
              <a:t>Consistency – </a:t>
            </a:r>
            <a:r>
              <a:rPr lang="en-GB" sz="2800" b="1" dirty="0" err="1">
                <a:highlight>
                  <a:srgbClr val="C0C0C0"/>
                </a:highlight>
              </a:rPr>
              <a:t>color</a:t>
            </a:r>
            <a:r>
              <a:rPr lang="en-GB" sz="2800" b="1" dirty="0">
                <a:highlight>
                  <a:srgbClr val="C0C0C0"/>
                </a:highlight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F79F55-6E85-6DD4-E7D5-BFF0C5FF7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4D3BCE-DBAB-1BE3-3668-2ACD117F1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1BC7A03-32D5-0C01-D5CF-08918146B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6B1F7-1D61-B5AB-8023-BC24F614C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6</a:t>
            </a:fld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FCADF-A6AC-4C79-D811-B3E88BC17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31" y="678052"/>
            <a:ext cx="11597609" cy="586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867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8D138-9D4B-3454-DC64-4D5BFCB4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E62745-401E-F113-7C27-752D26685D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16710" y="0"/>
            <a:ext cx="4876799" cy="6858000"/>
          </a:xfrm>
        </p:spPr>
        <p:txBody>
          <a:bodyPr/>
          <a:lstStyle/>
          <a:p>
            <a:r>
              <a:rPr lang="en-GB" sz="3600" b="1" dirty="0">
                <a:highlight>
                  <a:srgbClr val="808080"/>
                </a:highlight>
              </a:rPr>
              <a:t>Taking too many time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6C1143-A1E1-06D4-DE8F-FD39CC86CE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A3640E-3D48-66A6-43D7-C146A4588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8FB7AF7-EF9E-30CB-F43E-E4BDF5A2C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D6F1A5-B38B-8FAD-6B08-85F369F75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7</a:t>
            </a:fld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0725A8-7DAB-1426-F251-54474FC67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746761"/>
            <a:ext cx="1156716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90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3B8CCC-82D7-6F3D-298A-C979F8D2E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0588E7-26C6-3490-DDD6-AD4AD08D9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574EE-D3F7-93D8-E46B-C24CBEB62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8</a:t>
            </a:fld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B499FC-1D2E-973D-04E7-9D3A62E43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958" y="609601"/>
            <a:ext cx="9043419" cy="61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57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C29CE-F0A6-729D-1300-96BC4819C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DCB5D-43B7-423F-980B-9D2311780D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16710" y="0"/>
            <a:ext cx="4876799" cy="6858000"/>
          </a:xfrm>
        </p:spPr>
        <p:txBody>
          <a:bodyPr/>
          <a:lstStyle/>
          <a:p>
            <a:r>
              <a:rPr lang="en-GB" sz="2400" b="1" dirty="0">
                <a:highlight>
                  <a:srgbClr val="C0C0C0"/>
                </a:highlight>
              </a:rPr>
              <a:t>Hidden but </a:t>
            </a:r>
            <a:r>
              <a:rPr lang="en-GB" sz="2400" b="1" dirty="0" err="1">
                <a:highlight>
                  <a:srgbClr val="C0C0C0"/>
                </a:highlight>
              </a:rPr>
              <a:t>Importend</a:t>
            </a:r>
            <a:endParaRPr lang="en-GB" sz="2400" b="1" dirty="0">
              <a:highlight>
                <a:srgbClr val="C0C0C0"/>
              </a:highlight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C24F5F-C07D-C7C9-96B0-FF7160638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8ED89-D637-02AF-CA72-5B569C024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GB" noProof="0"/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1A24755-A3E1-ED3E-8D13-3518A62FB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GB" noProof="0"/>
              <a:t>2/11/20XX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BA2BA-F691-BB7B-9BAA-1B278BEA5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30AF5A0-43BB-4336-8627-9123B9144D80}" type="slidenum">
              <a:rPr lang="en-GB" noProof="0" smtClean="0"/>
              <a:t>9</a:t>
            </a:fld>
            <a:endParaRPr lang="en-GB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2B5B38C-6CFA-D5B9-CBCC-845A43FFE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79" y="860616"/>
            <a:ext cx="11332287" cy="586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157147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840660_TF67498733_Win32" id="{1D31F981-026B-433D-B1FE-22EDA482C3D7}" vid="{FE91BBCF-7CA3-436B-9474-A0CB3B4C500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{B17946A9-8112-4E1A-A7C7-AE4F398A658C}tf67498733_win32</Template>
  <TotalTime>404</TotalTime>
  <Words>126</Words>
  <Application>Microsoft Office PowerPoint</Application>
  <PresentationFormat>Widescreen</PresentationFormat>
  <Paragraphs>60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Calisto MT</vt:lpstr>
      <vt:lpstr>Univers Condensed</vt:lpstr>
      <vt:lpstr>ChronicleVTI</vt:lpstr>
      <vt:lpstr>Human computer   interaction and   communication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Cluttered Screen </vt:lpstr>
      <vt:lpstr>PowerPoint Presentation</vt:lpstr>
      <vt:lpstr>Unclear icons</vt:lpstr>
      <vt:lpstr>        Responsive    </vt:lpstr>
      <vt:lpstr>PowerPoint Presentation</vt:lpstr>
      <vt:lpstr>Don’t make me think.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MD MAMUN</dc:creator>
  <cp:lastModifiedBy>MD MAMUN</cp:lastModifiedBy>
  <cp:revision>5</cp:revision>
  <dcterms:created xsi:type="dcterms:W3CDTF">2025-09-10T05:16:54Z</dcterms:created>
  <dcterms:modified xsi:type="dcterms:W3CDTF">2025-09-25T11:26:59Z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